
<file path=[Content_Types].xml><?xml version="1.0" encoding="utf-8"?>
<Types xmlns="http://schemas.openxmlformats.org/package/2006/content-types">
  <Default Extension="png" ContentType="image/png"/>
  <Default Extension="3gp"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58" r:id="rId4"/>
    <p:sldId id="259" r:id="rId5"/>
    <p:sldId id="260" r:id="rId6"/>
    <p:sldId id="261" r:id="rId7"/>
    <p:sldId id="263" r:id="rId8"/>
    <p:sldId id="264" r:id="rId9"/>
    <p:sldId id="265" r:id="rId10"/>
    <p:sldId id="267" r:id="rId11"/>
    <p:sldId id="262" r:id="rId12"/>
    <p:sldId id="266" r:id="rId13"/>
    <p:sldId id="268"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94660"/>
  </p:normalViewPr>
  <p:slideViewPr>
    <p:cSldViewPr>
      <p:cViewPr varScale="1">
        <p:scale>
          <a:sx n="126" d="100"/>
          <a:sy n="126" d="100"/>
        </p:scale>
        <p:origin x="-119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A9A1E5-FE1D-47B7-8FFB-7C0D17BCF842}" type="datetimeFigureOut">
              <a:rPr lang="en-US" smtClean="0"/>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58FE96-37C7-4A7A-8EDF-15979D02B4E1}" type="slidenum">
              <a:rPr lang="en-US" smtClean="0"/>
              <a:t>‹#›</a:t>
            </a:fld>
            <a:endParaRPr lang="en-US"/>
          </a:p>
        </p:txBody>
      </p:sp>
    </p:spTree>
    <p:extLst>
      <p:ext uri="{BB962C8B-B14F-4D97-AF65-F5344CB8AC3E}">
        <p14:creationId xmlns:p14="http://schemas.microsoft.com/office/powerpoint/2010/main" val="17871659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A9A1E5-FE1D-47B7-8FFB-7C0D17BCF842}" type="datetimeFigureOut">
              <a:rPr lang="en-US" smtClean="0"/>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58FE96-37C7-4A7A-8EDF-15979D02B4E1}" type="slidenum">
              <a:rPr lang="en-US" smtClean="0"/>
              <a:t>‹#›</a:t>
            </a:fld>
            <a:endParaRPr lang="en-US"/>
          </a:p>
        </p:txBody>
      </p:sp>
    </p:spTree>
    <p:extLst>
      <p:ext uri="{BB962C8B-B14F-4D97-AF65-F5344CB8AC3E}">
        <p14:creationId xmlns:p14="http://schemas.microsoft.com/office/powerpoint/2010/main" val="378910591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A9A1E5-FE1D-47B7-8FFB-7C0D17BCF842}" type="datetimeFigureOut">
              <a:rPr lang="en-US" smtClean="0"/>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58FE96-37C7-4A7A-8EDF-15979D02B4E1}" type="slidenum">
              <a:rPr lang="en-US" smtClean="0"/>
              <a:t>‹#›</a:t>
            </a:fld>
            <a:endParaRPr lang="en-US"/>
          </a:p>
        </p:txBody>
      </p:sp>
    </p:spTree>
    <p:extLst>
      <p:ext uri="{BB962C8B-B14F-4D97-AF65-F5344CB8AC3E}">
        <p14:creationId xmlns:p14="http://schemas.microsoft.com/office/powerpoint/2010/main" val="24614019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A9A1E5-FE1D-47B7-8FFB-7C0D17BCF842}" type="datetimeFigureOut">
              <a:rPr lang="en-US" smtClean="0"/>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58FE96-37C7-4A7A-8EDF-15979D02B4E1}" type="slidenum">
              <a:rPr lang="en-US" smtClean="0"/>
              <a:t>‹#›</a:t>
            </a:fld>
            <a:endParaRPr lang="en-US"/>
          </a:p>
        </p:txBody>
      </p:sp>
    </p:spTree>
    <p:extLst>
      <p:ext uri="{BB962C8B-B14F-4D97-AF65-F5344CB8AC3E}">
        <p14:creationId xmlns:p14="http://schemas.microsoft.com/office/powerpoint/2010/main" val="12855253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A9A1E5-FE1D-47B7-8FFB-7C0D17BCF842}" type="datetimeFigureOut">
              <a:rPr lang="en-US" smtClean="0"/>
              <a:t>7/22/2015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58FE96-37C7-4A7A-8EDF-15979D02B4E1}" type="slidenum">
              <a:rPr lang="en-US" smtClean="0"/>
              <a:t>‹#›</a:t>
            </a:fld>
            <a:endParaRPr lang="en-US"/>
          </a:p>
        </p:txBody>
      </p:sp>
    </p:spTree>
    <p:extLst>
      <p:ext uri="{BB962C8B-B14F-4D97-AF65-F5344CB8AC3E}">
        <p14:creationId xmlns:p14="http://schemas.microsoft.com/office/powerpoint/2010/main" val="42402211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A9A1E5-FE1D-47B7-8FFB-7C0D17BCF842}" type="datetimeFigureOut">
              <a:rPr lang="en-US" smtClean="0"/>
              <a:t>7/22/2015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58FE96-37C7-4A7A-8EDF-15979D02B4E1}" type="slidenum">
              <a:rPr lang="en-US" smtClean="0"/>
              <a:t>‹#›</a:t>
            </a:fld>
            <a:endParaRPr lang="en-US"/>
          </a:p>
        </p:txBody>
      </p:sp>
    </p:spTree>
    <p:extLst>
      <p:ext uri="{BB962C8B-B14F-4D97-AF65-F5344CB8AC3E}">
        <p14:creationId xmlns:p14="http://schemas.microsoft.com/office/powerpoint/2010/main" val="342966580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A9A1E5-FE1D-47B7-8FFB-7C0D17BCF842}" type="datetimeFigureOut">
              <a:rPr lang="en-US" smtClean="0"/>
              <a:t>7/22/2015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58FE96-37C7-4A7A-8EDF-15979D02B4E1}" type="slidenum">
              <a:rPr lang="en-US" smtClean="0"/>
              <a:t>‹#›</a:t>
            </a:fld>
            <a:endParaRPr lang="en-US"/>
          </a:p>
        </p:txBody>
      </p:sp>
    </p:spTree>
    <p:extLst>
      <p:ext uri="{BB962C8B-B14F-4D97-AF65-F5344CB8AC3E}">
        <p14:creationId xmlns:p14="http://schemas.microsoft.com/office/powerpoint/2010/main" val="4774767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A9A1E5-FE1D-47B7-8FFB-7C0D17BCF842}" type="datetimeFigureOut">
              <a:rPr lang="en-US" smtClean="0"/>
              <a:t>7/22/2015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58FE96-37C7-4A7A-8EDF-15979D02B4E1}" type="slidenum">
              <a:rPr lang="en-US" smtClean="0"/>
              <a:t>‹#›</a:t>
            </a:fld>
            <a:endParaRPr lang="en-US"/>
          </a:p>
        </p:txBody>
      </p:sp>
    </p:spTree>
    <p:extLst>
      <p:ext uri="{BB962C8B-B14F-4D97-AF65-F5344CB8AC3E}">
        <p14:creationId xmlns:p14="http://schemas.microsoft.com/office/powerpoint/2010/main" val="30945421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9A1E5-FE1D-47B7-8FFB-7C0D17BCF842}" type="datetimeFigureOut">
              <a:rPr lang="en-US" smtClean="0"/>
              <a:t>7/22/2015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58FE96-37C7-4A7A-8EDF-15979D02B4E1}" type="slidenum">
              <a:rPr lang="en-US" smtClean="0"/>
              <a:t>‹#›</a:t>
            </a:fld>
            <a:endParaRPr lang="en-US"/>
          </a:p>
        </p:txBody>
      </p:sp>
    </p:spTree>
    <p:extLst>
      <p:ext uri="{BB962C8B-B14F-4D97-AF65-F5344CB8AC3E}">
        <p14:creationId xmlns:p14="http://schemas.microsoft.com/office/powerpoint/2010/main" val="418406983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A9A1E5-FE1D-47B7-8FFB-7C0D17BCF842}" type="datetimeFigureOut">
              <a:rPr lang="en-US" smtClean="0"/>
              <a:t>7/22/2015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58FE96-37C7-4A7A-8EDF-15979D02B4E1}" type="slidenum">
              <a:rPr lang="en-US" smtClean="0"/>
              <a:t>‹#›</a:t>
            </a:fld>
            <a:endParaRPr lang="en-US"/>
          </a:p>
        </p:txBody>
      </p:sp>
    </p:spTree>
    <p:extLst>
      <p:ext uri="{BB962C8B-B14F-4D97-AF65-F5344CB8AC3E}">
        <p14:creationId xmlns:p14="http://schemas.microsoft.com/office/powerpoint/2010/main" val="249988910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A9A1E5-FE1D-47B7-8FFB-7C0D17BCF842}" type="datetimeFigureOut">
              <a:rPr lang="en-US" smtClean="0"/>
              <a:t>7/22/2015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58FE96-37C7-4A7A-8EDF-15979D02B4E1}" type="slidenum">
              <a:rPr lang="en-US" smtClean="0"/>
              <a:t>‹#›</a:t>
            </a:fld>
            <a:endParaRPr lang="en-US"/>
          </a:p>
        </p:txBody>
      </p:sp>
    </p:spTree>
    <p:extLst>
      <p:ext uri="{BB962C8B-B14F-4D97-AF65-F5344CB8AC3E}">
        <p14:creationId xmlns:p14="http://schemas.microsoft.com/office/powerpoint/2010/main" val="2324493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9A1E5-FE1D-47B7-8FFB-7C0D17BCF842}" type="datetimeFigureOut">
              <a:rPr lang="en-US" smtClean="0"/>
              <a:t>7/22/2015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8FE96-37C7-4A7A-8EDF-15979D02B4E1}" type="slidenum">
              <a:rPr lang="en-US" smtClean="0"/>
              <a:t>‹#›</a:t>
            </a:fld>
            <a:endParaRPr lang="en-US"/>
          </a:p>
        </p:txBody>
      </p:sp>
    </p:spTree>
    <p:extLst>
      <p:ext uri="{BB962C8B-B14F-4D97-AF65-F5344CB8AC3E}">
        <p14:creationId xmlns:p14="http://schemas.microsoft.com/office/powerpoint/2010/main" val="172442849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gp"/><Relationship Id="rId1" Type="http://schemas.microsoft.com/office/2007/relationships/media" Target="../media/media1.3gp"/><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3gp"/><Relationship Id="rId1" Type="http://schemas.microsoft.com/office/2007/relationships/media" Target="../media/media10.3gp"/><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3gp"/><Relationship Id="rId1" Type="http://schemas.microsoft.com/office/2007/relationships/media" Target="../media/media11.3gp"/><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3gp"/><Relationship Id="rId1" Type="http://schemas.microsoft.com/office/2007/relationships/media" Target="../media/media12.3gp"/><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3gp"/><Relationship Id="rId1" Type="http://schemas.microsoft.com/office/2007/relationships/media" Target="../media/media13.3gp"/><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3gp"/><Relationship Id="rId1" Type="http://schemas.microsoft.com/office/2007/relationships/media" Target="../media/media14.3gp"/><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gp"/><Relationship Id="rId1" Type="http://schemas.microsoft.com/office/2007/relationships/media" Target="../media/media2.3gp"/><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gp"/><Relationship Id="rId1" Type="http://schemas.microsoft.com/office/2007/relationships/media" Target="../media/media3.3gp"/><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gp"/><Relationship Id="rId1" Type="http://schemas.microsoft.com/office/2007/relationships/media" Target="../media/media4.3gp"/><Relationship Id="rId5" Type="http://schemas.openxmlformats.org/officeDocument/2006/relationships/image" Target="../media/image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gp"/><Relationship Id="rId1" Type="http://schemas.microsoft.com/office/2007/relationships/media" Target="../media/media5.3gp"/><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gp"/><Relationship Id="rId1" Type="http://schemas.microsoft.com/office/2007/relationships/media" Target="../media/media6.3gp"/><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gp"/><Relationship Id="rId1" Type="http://schemas.microsoft.com/office/2007/relationships/media" Target="../media/media7.3gp"/><Relationship Id="rId5" Type="http://schemas.openxmlformats.org/officeDocument/2006/relationships/image" Target="../media/image2.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3gp"/><Relationship Id="rId1" Type="http://schemas.microsoft.com/office/2007/relationships/media" Target="../media/media8.3gp"/><Relationship Id="rId5" Type="http://schemas.openxmlformats.org/officeDocument/2006/relationships/image" Target="../media/image2.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3gp"/><Relationship Id="rId1" Type="http://schemas.microsoft.com/office/2007/relationships/media" Target="../media/media9.3gp"/><Relationship Id="rId5" Type="http://schemas.openxmlformats.org/officeDocument/2006/relationships/image" Target="../media/image2.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 y="381000"/>
            <a:ext cx="9144000" cy="5143500"/>
          </a:xfrm>
          <a:prstGeom prst="rect">
            <a:avLst/>
          </a:prstGeom>
        </p:spPr>
      </p:pic>
      <p:sp>
        <p:nvSpPr>
          <p:cNvPr id="2" name="Title 1"/>
          <p:cNvSpPr>
            <a:spLocks noGrp="1"/>
          </p:cNvSpPr>
          <p:nvPr>
            <p:ph type="ctrTitle"/>
          </p:nvPr>
        </p:nvSpPr>
        <p:spPr>
          <a:xfrm>
            <a:off x="682557" y="32426"/>
            <a:ext cx="7772400" cy="1470025"/>
          </a:xfrm>
        </p:spPr>
        <p:txBody>
          <a:bodyPr/>
          <a:lstStyle/>
          <a:p>
            <a:r>
              <a:rPr lang="en-US" dirty="0" smtClean="0"/>
              <a:t>Mac’s</a:t>
            </a:r>
            <a:endParaRPr lang="en-US" dirty="0"/>
          </a:p>
        </p:txBody>
      </p:sp>
      <p:sp>
        <p:nvSpPr>
          <p:cNvPr id="3" name="Subtitle 2"/>
          <p:cNvSpPr>
            <a:spLocks noGrp="1"/>
          </p:cNvSpPr>
          <p:nvPr>
            <p:ph type="subTitle" idx="1"/>
          </p:nvPr>
        </p:nvSpPr>
        <p:spPr>
          <a:xfrm>
            <a:off x="76200" y="5562600"/>
            <a:ext cx="8991600" cy="1219200"/>
          </a:xfrm>
        </p:spPr>
        <p:txBody>
          <a:bodyPr>
            <a:normAutofit fontScale="92500" lnSpcReduction="20000"/>
          </a:bodyPr>
          <a:lstStyle/>
          <a:p>
            <a:r>
              <a:rPr lang="en-US" dirty="0" smtClean="0"/>
              <a:t>Training </a:t>
            </a:r>
            <a:br>
              <a:rPr lang="en-US" dirty="0" smtClean="0"/>
            </a:br>
            <a:r>
              <a:rPr lang="en-US" dirty="0" smtClean="0"/>
              <a:t>for when your used to </a:t>
            </a:r>
            <a:br>
              <a:rPr lang="en-US" dirty="0" smtClean="0"/>
            </a:br>
            <a:r>
              <a:rPr lang="en-US" dirty="0" smtClean="0"/>
              <a:t>PC’s with Windows</a:t>
            </a:r>
            <a:endParaRPr lang="en-US" dirty="0"/>
          </a:p>
        </p:txBody>
      </p:sp>
      <p:pic>
        <p:nvPicPr>
          <p:cNvPr id="5" name="recording-20150722093343.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5715000"/>
            <a:ext cx="609600" cy="609600"/>
          </a:xfrm>
          <a:prstGeom prst="rect">
            <a:avLst/>
          </a:prstGeom>
        </p:spPr>
      </p:pic>
    </p:spTree>
    <p:extLst>
      <p:ext uri="{BB962C8B-B14F-4D97-AF65-F5344CB8AC3E}">
        <p14:creationId xmlns:p14="http://schemas.microsoft.com/office/powerpoint/2010/main" val="266680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Spotlight = Search</a:t>
            </a:r>
            <a:endParaRPr lang="en-US" dirty="0"/>
          </a:p>
        </p:txBody>
      </p:sp>
      <p:sp>
        <p:nvSpPr>
          <p:cNvPr id="3" name="Content Placeholder 2"/>
          <p:cNvSpPr>
            <a:spLocks noGrp="1"/>
          </p:cNvSpPr>
          <p:nvPr>
            <p:ph idx="1"/>
          </p:nvPr>
        </p:nvSpPr>
        <p:spPr>
          <a:xfrm>
            <a:off x="152400" y="4724400"/>
            <a:ext cx="8839200" cy="1981200"/>
          </a:xfrm>
        </p:spPr>
        <p:txBody>
          <a:bodyPr>
            <a:normAutofit lnSpcReduction="10000"/>
          </a:bodyPr>
          <a:lstStyle/>
          <a:p>
            <a:pPr marL="0" indent="0">
              <a:buNone/>
            </a:pPr>
            <a:r>
              <a:rPr lang="en-US" dirty="0" smtClean="0"/>
              <a:t>If the fact that both features use a magnifying glass wasn’t clue enough the Mac Spotlight feature lets you search your computer for anything … just like the Windows Search feature.</a:t>
            </a:r>
            <a:endParaRPr lang="en-US"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19200"/>
            <a:ext cx="7818445"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7909" y="2743200"/>
            <a:ext cx="4899025" cy="1712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ing-20150722094613.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3691607"/>
            <a:ext cx="609600" cy="609600"/>
          </a:xfrm>
          <a:prstGeom prst="rect">
            <a:avLst/>
          </a:prstGeom>
        </p:spPr>
      </p:pic>
    </p:spTree>
    <p:extLst>
      <p:ext uri="{BB962C8B-B14F-4D97-AF65-F5344CB8AC3E}">
        <p14:creationId xmlns:p14="http://schemas.microsoft.com/office/powerpoint/2010/main" val="55526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Ejecting USB’s Safely</a:t>
            </a:r>
            <a:endParaRPr lang="en-US" dirty="0"/>
          </a:p>
        </p:txBody>
      </p:sp>
      <p:sp>
        <p:nvSpPr>
          <p:cNvPr id="3" name="Content Placeholder 2"/>
          <p:cNvSpPr>
            <a:spLocks noGrp="1"/>
          </p:cNvSpPr>
          <p:nvPr>
            <p:ph idx="1"/>
          </p:nvPr>
        </p:nvSpPr>
        <p:spPr>
          <a:xfrm>
            <a:off x="152400" y="5410200"/>
            <a:ext cx="8839200" cy="1325563"/>
          </a:xfrm>
        </p:spPr>
        <p:txBody>
          <a:bodyPr>
            <a:normAutofit fontScale="92500"/>
          </a:bodyPr>
          <a:lstStyle/>
          <a:p>
            <a:r>
              <a:rPr lang="en-US" dirty="0" smtClean="0"/>
              <a:t>Again both OS’s give the option to eject a USB drive (Thumb Drive) safely, but they are in different places.</a:t>
            </a: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8973" y="1447800"/>
            <a:ext cx="2800854"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0" y="1127731"/>
            <a:ext cx="4419600" cy="3816429"/>
          </a:xfrm>
          <a:prstGeom prst="rect">
            <a:avLst/>
          </a:prstGeom>
          <a:noFill/>
        </p:spPr>
        <p:txBody>
          <a:bodyPr wrap="square" rtlCol="0">
            <a:spAutoFit/>
          </a:bodyPr>
          <a:lstStyle/>
          <a:p>
            <a:r>
              <a:rPr lang="en-US" sz="2200" dirty="0" smtClean="0"/>
              <a:t>Mac OSX gives you a nice little “eject” icon next to the drive when you are in Finder, Or you can right click the drive icon (which shows up on the desktop) and click the icon there.</a:t>
            </a:r>
            <a:endParaRPr lang="en-US" sz="2200" dirty="0"/>
          </a:p>
          <a:p>
            <a:endParaRPr lang="en-US" sz="2200" dirty="0" smtClean="0"/>
          </a:p>
          <a:p>
            <a:r>
              <a:rPr lang="en-US" sz="2200" dirty="0" smtClean="0"/>
              <a:t>Windows hides the option under the little up arrow on the task bar.  The little USB plug with a green check lets you eject USB drives safely.</a:t>
            </a:r>
            <a:endParaRPr lang="en-US" sz="2200" dirty="0"/>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1827" y="3384291"/>
            <a:ext cx="3048000" cy="1963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recording-20150722094716.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8069" y="123431"/>
            <a:ext cx="609600" cy="609600"/>
          </a:xfrm>
          <a:prstGeom prst="rect">
            <a:avLst/>
          </a:prstGeom>
        </p:spPr>
      </p:pic>
    </p:spTree>
    <p:extLst>
      <p:ext uri="{BB962C8B-B14F-4D97-AF65-F5344CB8AC3E}">
        <p14:creationId xmlns:p14="http://schemas.microsoft.com/office/powerpoint/2010/main" val="172742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Changing Settings…bit of techie stuff.</a:t>
            </a:r>
            <a:endParaRPr lang="en-US" dirty="0"/>
          </a:p>
        </p:txBody>
      </p:sp>
      <p:sp>
        <p:nvSpPr>
          <p:cNvPr id="3" name="Content Placeholder 2"/>
          <p:cNvSpPr>
            <a:spLocks noGrp="1"/>
          </p:cNvSpPr>
          <p:nvPr>
            <p:ph idx="1"/>
          </p:nvPr>
        </p:nvSpPr>
        <p:spPr>
          <a:xfrm>
            <a:off x="76200" y="3886200"/>
            <a:ext cx="8988134" cy="2819400"/>
          </a:xfrm>
        </p:spPr>
        <p:txBody>
          <a:bodyPr>
            <a:normAutofit fontScale="92500"/>
          </a:bodyPr>
          <a:lstStyle/>
          <a:p>
            <a:pPr marL="0" indent="0">
              <a:buNone/>
            </a:pPr>
            <a:r>
              <a:rPr lang="en-US" dirty="0" smtClean="0"/>
              <a:t>For those who like to tweak their system a bit, or even just want to change the background / screensaver the System Preferences or Control Panel get you to the tools where you can do that.</a:t>
            </a:r>
          </a:p>
          <a:p>
            <a:pPr marL="0" indent="0">
              <a:buNone/>
            </a:pPr>
            <a:r>
              <a:rPr lang="en-US" dirty="0" smtClean="0"/>
              <a:t>Also good to know if you want to fix a computer yourself.</a:t>
            </a:r>
            <a:endParaRPr lang="en-US"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56" y="1973092"/>
            <a:ext cx="2697163" cy="154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14519" y="1973092"/>
            <a:ext cx="2263775" cy="1754326"/>
          </a:xfrm>
          <a:prstGeom prst="rect">
            <a:avLst/>
          </a:prstGeom>
          <a:noFill/>
        </p:spPr>
        <p:txBody>
          <a:bodyPr wrap="square" rtlCol="0">
            <a:spAutoFit/>
          </a:bodyPr>
          <a:lstStyle/>
          <a:p>
            <a:r>
              <a:rPr lang="en-US" dirty="0" smtClean="0"/>
              <a:t>The Mac’s  System Preferences icon gives access to the same tools as the Control Panel has in Windows.</a:t>
            </a:r>
            <a:endParaRPr lang="en-US" dirty="0"/>
          </a:p>
        </p:txBody>
      </p:sp>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8566" y="2220910"/>
            <a:ext cx="3587662" cy="105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recording-20150722094847.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1219200"/>
            <a:ext cx="609600" cy="609600"/>
          </a:xfrm>
          <a:prstGeom prst="rect">
            <a:avLst/>
          </a:prstGeom>
        </p:spPr>
      </p:pic>
    </p:spTree>
    <p:extLst>
      <p:ext uri="{BB962C8B-B14F-4D97-AF65-F5344CB8AC3E}">
        <p14:creationId xmlns:p14="http://schemas.microsoft.com/office/powerpoint/2010/main" val="112825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3396"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Just Want to Turn This Thing Off!</a:t>
            </a:r>
            <a:endParaRPr lang="en-US" dirty="0"/>
          </a:p>
        </p:txBody>
      </p:sp>
      <p:sp>
        <p:nvSpPr>
          <p:cNvPr id="3" name="Content Placeholder 2"/>
          <p:cNvSpPr>
            <a:spLocks noGrp="1"/>
          </p:cNvSpPr>
          <p:nvPr>
            <p:ph idx="1"/>
          </p:nvPr>
        </p:nvSpPr>
        <p:spPr>
          <a:xfrm>
            <a:off x="152400" y="5562600"/>
            <a:ext cx="8839200" cy="1219200"/>
          </a:xfrm>
        </p:spPr>
        <p:txBody>
          <a:bodyPr>
            <a:normAutofit/>
          </a:bodyPr>
          <a:lstStyle/>
          <a:p>
            <a:r>
              <a:rPr lang="en-US" dirty="0" smtClean="0"/>
              <a:t>Sadly both Windows and Mac’s have taken to button the shutdown options a few clicks away.</a:t>
            </a:r>
            <a:endParaRPr lang="en-US" dirty="0"/>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28715"/>
            <a:ext cx="1943100" cy="2827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95500" y="1828715"/>
            <a:ext cx="2438400" cy="2031325"/>
          </a:xfrm>
          <a:prstGeom prst="rect">
            <a:avLst/>
          </a:prstGeom>
          <a:noFill/>
        </p:spPr>
        <p:txBody>
          <a:bodyPr wrap="square" rtlCol="0">
            <a:spAutoFit/>
          </a:bodyPr>
          <a:lstStyle/>
          <a:p>
            <a:r>
              <a:rPr lang="en-US" dirty="0" smtClean="0"/>
              <a:t>Remember that never changing Apple icon…well that’s where Mac OSX hid the shutdown options.</a:t>
            </a:r>
          </a:p>
          <a:p>
            <a:endParaRPr lang="en-US" dirty="0"/>
          </a:p>
          <a:p>
            <a:endParaRPr lang="en-US" dirty="0"/>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242384"/>
            <a:ext cx="4449763"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486400" y="2075765"/>
            <a:ext cx="2895600" cy="646331"/>
          </a:xfrm>
          <a:prstGeom prst="rect">
            <a:avLst/>
          </a:prstGeom>
          <a:noFill/>
        </p:spPr>
        <p:txBody>
          <a:bodyPr wrap="square" rtlCol="0">
            <a:spAutoFit/>
          </a:bodyPr>
          <a:lstStyle/>
          <a:p>
            <a:r>
              <a:rPr lang="en-US" dirty="0" smtClean="0"/>
              <a:t>Windows hid them under the Start, Shutdown menu.</a:t>
            </a:r>
          </a:p>
        </p:txBody>
      </p:sp>
      <p:pic>
        <p:nvPicPr>
          <p:cNvPr id="6" name="recording-20150722095100.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09900" y="4537784"/>
            <a:ext cx="609600" cy="609600"/>
          </a:xfrm>
          <a:prstGeom prst="rect">
            <a:avLst/>
          </a:prstGeom>
        </p:spPr>
      </p:pic>
    </p:spTree>
    <p:extLst>
      <p:ext uri="{BB962C8B-B14F-4D97-AF65-F5344CB8AC3E}">
        <p14:creationId xmlns:p14="http://schemas.microsoft.com/office/powerpoint/2010/main" val="24331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Questions?</a:t>
            </a:r>
            <a:endParaRPr lang="en-US"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399"/>
            <a:ext cx="3416300" cy="430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descr="http://www.h3dwallpapers.com/wp-content/uploads/2014/09/Windows_logo-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1543994"/>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C:\Users\staff\AppData\Local\Microsoft\Windows\Temporary Internet Files\Content.IE5\OXH2UWT5\questions-2[1].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4600" y="1251893"/>
            <a:ext cx="4394200" cy="439420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ing-20150722095212.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39000" y="5602588"/>
            <a:ext cx="609600" cy="609600"/>
          </a:xfrm>
          <a:prstGeom prst="rect">
            <a:avLst/>
          </a:prstGeom>
        </p:spPr>
      </p:pic>
    </p:spTree>
    <p:extLst>
      <p:ext uri="{BB962C8B-B14F-4D97-AF65-F5344CB8AC3E}">
        <p14:creationId xmlns:p14="http://schemas.microsoft.com/office/powerpoint/2010/main" val="101914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Different Operating Systems </a:t>
            </a:r>
            <a:br>
              <a:rPr lang="en-US" dirty="0" smtClean="0"/>
            </a:br>
            <a:r>
              <a:rPr lang="en-US" dirty="0" smtClean="0"/>
              <a:t>Same Stuff</a:t>
            </a:r>
            <a:endParaRPr lang="en-US" dirty="0"/>
          </a:p>
        </p:txBody>
      </p:sp>
      <p:sp>
        <p:nvSpPr>
          <p:cNvPr id="3" name="Content Placeholder 2"/>
          <p:cNvSpPr>
            <a:spLocks noGrp="1"/>
          </p:cNvSpPr>
          <p:nvPr>
            <p:ph idx="1"/>
          </p:nvPr>
        </p:nvSpPr>
        <p:spPr>
          <a:xfrm>
            <a:off x="152400" y="1371600"/>
            <a:ext cx="8839200" cy="5257800"/>
          </a:xfrm>
        </p:spPr>
        <p:txBody>
          <a:bodyPr>
            <a:normAutofit/>
          </a:bodyPr>
          <a:lstStyle/>
          <a:p>
            <a:r>
              <a:rPr lang="en-US" dirty="0" smtClean="0"/>
              <a:t>PC’s use Windows for their operating system (most of the time).</a:t>
            </a:r>
            <a:br>
              <a:rPr lang="en-US" dirty="0" smtClean="0"/>
            </a:br>
            <a:endParaRPr lang="en-US" dirty="0" smtClean="0"/>
          </a:p>
          <a:p>
            <a:r>
              <a:rPr lang="en-US" dirty="0" smtClean="0"/>
              <a:t>Mac’s use OSX for their operating system (most of the time).</a:t>
            </a:r>
          </a:p>
          <a:p>
            <a:endParaRPr lang="en-US" dirty="0" smtClean="0"/>
          </a:p>
          <a:p>
            <a:r>
              <a:rPr lang="en-US" dirty="0" smtClean="0"/>
              <a:t>Both of these have very similar features they are just called different things and located in different places…now were going to do some matching up.</a:t>
            </a:r>
            <a:endParaRPr lang="en-US" dirty="0"/>
          </a:p>
          <a:p>
            <a:pPr marL="0" indent="0">
              <a:buNone/>
            </a:pPr>
            <a:endParaRPr lang="en-US" dirty="0"/>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281" y="152400"/>
            <a:ext cx="938302" cy="118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http://www.h3dwallpapers.com/wp-content/uploads/2014/09/Windows_logo-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6200" y="28372"/>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ing-20150722093518.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6096000"/>
            <a:ext cx="609600" cy="609600"/>
          </a:xfrm>
          <a:prstGeom prst="rect">
            <a:avLst/>
          </a:prstGeom>
        </p:spPr>
      </p:pic>
    </p:spTree>
    <p:extLst>
      <p:ext uri="{BB962C8B-B14F-4D97-AF65-F5344CB8AC3E}">
        <p14:creationId xmlns:p14="http://schemas.microsoft.com/office/powerpoint/2010/main" val="221800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22340610"/>
              </p:ext>
            </p:extLst>
          </p:nvPr>
        </p:nvGraphicFramePr>
        <p:xfrm>
          <a:off x="457200" y="762000"/>
          <a:ext cx="8229600" cy="370840"/>
        </p:xfrm>
        <a:graphic>
          <a:graphicData uri="http://schemas.openxmlformats.org/drawingml/2006/table">
            <a:tbl>
              <a:tblPr firstRow="1" bandRow="1">
                <a:tableStyleId>{2D5ABB26-0587-4C30-8999-92F81FD0307C}</a:tableStyleId>
              </a:tblPr>
              <a:tblGrid>
                <a:gridCol w="4114800"/>
                <a:gridCol w="4114800"/>
              </a:tblGrid>
              <a:tr h="370840">
                <a:tc>
                  <a:txBody>
                    <a:bodyPr/>
                    <a:lstStyle/>
                    <a:p>
                      <a:pPr algn="ctr"/>
                      <a:r>
                        <a:rPr lang="en-US" dirty="0" smtClean="0"/>
                        <a:t>Windows PC Desktop</a:t>
                      </a:r>
                      <a:endParaRPr lang="en-US" dirty="0"/>
                    </a:p>
                  </a:txBody>
                  <a:tcPr/>
                </a:tc>
                <a:tc>
                  <a:txBody>
                    <a:bodyPr/>
                    <a:lstStyle/>
                    <a:p>
                      <a:pPr algn="ctr"/>
                      <a:r>
                        <a:rPr lang="en-US" dirty="0" smtClean="0"/>
                        <a:t>Mac Desktop</a:t>
                      </a:r>
                      <a:endParaRPr lang="en-US" dirty="0"/>
                    </a:p>
                  </a:txBody>
                  <a:tcPr/>
                </a:tc>
              </a:tr>
            </a:tbl>
          </a:graphicData>
        </a:graphic>
      </p:graphicFrame>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270000"/>
            <a:ext cx="3683000" cy="294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4736" y="1447800"/>
            <a:ext cx="4145280" cy="2590800"/>
          </a:xfrm>
          <a:prstGeom prst="rect">
            <a:avLst/>
          </a:prstGeom>
        </p:spPr>
      </p:pic>
      <p:sp>
        <p:nvSpPr>
          <p:cNvPr id="6" name="TextBox 5"/>
          <p:cNvSpPr txBox="1"/>
          <p:nvPr/>
        </p:nvSpPr>
        <p:spPr>
          <a:xfrm>
            <a:off x="152400" y="4648200"/>
            <a:ext cx="8839200" cy="1477328"/>
          </a:xfrm>
          <a:prstGeom prst="rect">
            <a:avLst/>
          </a:prstGeom>
          <a:noFill/>
        </p:spPr>
        <p:txBody>
          <a:bodyPr wrap="square" rtlCol="0">
            <a:spAutoFit/>
          </a:bodyPr>
          <a:lstStyle/>
          <a:p>
            <a:r>
              <a:rPr lang="en-US" dirty="0" smtClean="0"/>
              <a:t>Program &amp; File icons, Clock, large open space for more stuff…side by side they look pretty similar don’t they.  </a:t>
            </a:r>
          </a:p>
          <a:p>
            <a:r>
              <a:rPr lang="en-US" dirty="0"/>
              <a:t/>
            </a:r>
            <a:br>
              <a:rPr lang="en-US" dirty="0"/>
            </a:br>
            <a:r>
              <a:rPr lang="en-US" dirty="0" smtClean="0"/>
              <a:t>For a bit of history this is because they both copied the idea for this kind of graphic interface from Xerox a long time ago.  </a:t>
            </a:r>
            <a:endParaRPr lang="en-US" dirty="0"/>
          </a:p>
        </p:txBody>
      </p:sp>
      <p:pic>
        <p:nvPicPr>
          <p:cNvPr id="2" name="recording-20150722093600.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5943600"/>
            <a:ext cx="609600" cy="609600"/>
          </a:xfrm>
          <a:prstGeom prst="rect">
            <a:avLst/>
          </a:prstGeom>
        </p:spPr>
      </p:pic>
    </p:spTree>
    <p:extLst>
      <p:ext uri="{BB962C8B-B14F-4D97-AF65-F5344CB8AC3E}">
        <p14:creationId xmlns:p14="http://schemas.microsoft.com/office/powerpoint/2010/main" val="278969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143000"/>
          </a:xfrm>
        </p:spPr>
        <p:txBody>
          <a:bodyPr>
            <a:normAutofit/>
          </a:bodyPr>
          <a:lstStyle/>
          <a:p>
            <a:r>
              <a:rPr lang="en-US" dirty="0" smtClean="0"/>
              <a:t>Now for the Similarities &amp; Differences</a:t>
            </a:r>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6137"/>
            <a:ext cx="9144000" cy="5710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cording-20150722093651.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5105400"/>
            <a:ext cx="609600" cy="609600"/>
          </a:xfrm>
          <a:prstGeom prst="rect">
            <a:avLst/>
          </a:prstGeom>
        </p:spPr>
      </p:pic>
    </p:spTree>
    <p:extLst>
      <p:ext uri="{BB962C8B-B14F-4D97-AF65-F5344CB8AC3E}">
        <p14:creationId xmlns:p14="http://schemas.microsoft.com/office/powerpoint/2010/main" val="412643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vs. Finder</a:t>
            </a:r>
            <a:endParaRPr lang="en-US" dirty="0"/>
          </a:p>
        </p:txBody>
      </p:sp>
      <p:sp>
        <p:nvSpPr>
          <p:cNvPr id="3" name="Content Placeholder 2"/>
          <p:cNvSpPr>
            <a:spLocks noGrp="1"/>
          </p:cNvSpPr>
          <p:nvPr>
            <p:ph idx="1"/>
          </p:nvPr>
        </p:nvSpPr>
        <p:spPr>
          <a:xfrm>
            <a:off x="152400" y="1472424"/>
            <a:ext cx="8839200" cy="5233176"/>
          </a:xfrm>
        </p:spPr>
        <p:txBody>
          <a:bodyPr>
            <a:normAutofit/>
          </a:bodyPr>
          <a:lstStyle/>
          <a:p>
            <a:pPr marL="0" indent="0">
              <a:buNone/>
            </a:pPr>
            <a:r>
              <a:rPr lang="en-US" dirty="0" smtClean="0"/>
              <a:t>The start button and finder a pretty similar.</a:t>
            </a:r>
          </a:p>
          <a:p>
            <a:r>
              <a:rPr lang="en-US" dirty="0" smtClean="0"/>
              <a:t>Both show you all the programs on your computer.</a:t>
            </a:r>
            <a:br>
              <a:rPr lang="en-US" dirty="0" smtClean="0"/>
            </a:br>
            <a:endParaRPr lang="en-US" dirty="0" smtClean="0"/>
          </a:p>
          <a:p>
            <a:r>
              <a:rPr lang="en-US" dirty="0" smtClean="0"/>
              <a:t>Both allow you to search for a file.</a:t>
            </a:r>
            <a:br>
              <a:rPr lang="en-US" dirty="0" smtClean="0"/>
            </a:br>
            <a:endParaRPr lang="en-US" dirty="0" smtClean="0"/>
          </a:p>
          <a:p>
            <a:r>
              <a:rPr lang="en-US" dirty="0" smtClean="0"/>
              <a:t>Both give you access to the various directories on your computer via shortcut icons / links. </a:t>
            </a:r>
            <a:br>
              <a:rPr lang="en-US" dirty="0" smtClean="0"/>
            </a:br>
            <a:r>
              <a:rPr lang="en-US" dirty="0" smtClean="0"/>
              <a:t>(Documents, Pictures, Music, etc…)</a:t>
            </a:r>
          </a:p>
          <a:p>
            <a:pPr marL="0" indent="0">
              <a:buNone/>
            </a:pPr>
            <a:endParaRPr lang="en-US"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357998"/>
            <a:ext cx="1133475"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591360"/>
            <a:ext cx="81915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ing-20150722093801.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6200" y="5562600"/>
            <a:ext cx="609600" cy="609600"/>
          </a:xfrm>
          <a:prstGeom prst="rect">
            <a:avLst/>
          </a:prstGeom>
        </p:spPr>
      </p:pic>
    </p:spTree>
    <p:extLst>
      <p:ext uri="{BB962C8B-B14F-4D97-AF65-F5344CB8AC3E}">
        <p14:creationId xmlns:p14="http://schemas.microsoft.com/office/powerpoint/2010/main" val="327443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of the Same</a:t>
            </a:r>
            <a:endParaRPr lang="en-US" dirty="0"/>
          </a:p>
        </p:txBody>
      </p:sp>
      <p:sp>
        <p:nvSpPr>
          <p:cNvPr id="3" name="Content Placeholder 2"/>
          <p:cNvSpPr>
            <a:spLocks noGrp="1"/>
          </p:cNvSpPr>
          <p:nvPr>
            <p:ph idx="1"/>
          </p:nvPr>
        </p:nvSpPr>
        <p:spPr>
          <a:xfrm>
            <a:off x="457200" y="3657600"/>
            <a:ext cx="8229600" cy="2468563"/>
          </a:xfrm>
        </p:spPr>
        <p:txBody>
          <a:bodyPr>
            <a:normAutofit fontScale="92500" lnSpcReduction="20000"/>
          </a:bodyPr>
          <a:lstStyle/>
          <a:p>
            <a:r>
              <a:rPr lang="en-US" dirty="0" smtClean="0"/>
              <a:t>Both Windows and OSX have a recycle bin / trash can.</a:t>
            </a:r>
            <a:br>
              <a:rPr lang="en-US" dirty="0" smtClean="0"/>
            </a:br>
            <a:endParaRPr lang="en-US" dirty="0" smtClean="0"/>
          </a:p>
          <a:p>
            <a:r>
              <a:rPr lang="en-US" dirty="0" smtClean="0"/>
              <a:t>In both you can click and drag stuff into the recycle bin, or into any folder you want.</a:t>
            </a:r>
            <a:br>
              <a:rPr lang="en-US" dirty="0" smtClean="0"/>
            </a:br>
            <a:endParaRPr lang="en-US" dirty="0" smtClean="0"/>
          </a:p>
          <a:p>
            <a:endParaRPr lang="en-US" dirty="0" smtClean="0"/>
          </a:p>
          <a:p>
            <a:pPr marL="0" indent="0">
              <a:buNone/>
            </a:pPr>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828800"/>
            <a:ext cx="1009650"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739106"/>
            <a:ext cx="846137" cy="1112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ing-20150722093846.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0" y="5791200"/>
            <a:ext cx="609600" cy="609600"/>
          </a:xfrm>
          <a:prstGeom prst="rect">
            <a:avLst/>
          </a:prstGeom>
        </p:spPr>
      </p:pic>
    </p:spTree>
    <p:extLst>
      <p:ext uri="{BB962C8B-B14F-4D97-AF65-F5344CB8AC3E}">
        <p14:creationId xmlns:p14="http://schemas.microsoft.com/office/powerpoint/2010/main" val="10158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Making Windows Bigger, Smaller, or</a:t>
            </a:r>
            <a:br>
              <a:rPr lang="en-US" dirty="0" smtClean="0"/>
            </a:br>
            <a:r>
              <a:rPr lang="en-US" dirty="0" smtClean="0"/>
              <a:t>Go to the Taskbar / Dock</a:t>
            </a:r>
            <a:endParaRPr lang="en-US" dirty="0"/>
          </a:p>
        </p:txBody>
      </p:sp>
      <p:sp>
        <p:nvSpPr>
          <p:cNvPr id="3" name="Content Placeholder 2"/>
          <p:cNvSpPr>
            <a:spLocks noGrp="1"/>
          </p:cNvSpPr>
          <p:nvPr>
            <p:ph idx="1"/>
          </p:nvPr>
        </p:nvSpPr>
        <p:spPr>
          <a:xfrm>
            <a:off x="152400" y="1447800"/>
            <a:ext cx="8839200" cy="5334000"/>
          </a:xfrm>
        </p:spPr>
        <p:txBody>
          <a:bodyPr>
            <a:normAutofit fontScale="85000" lnSpcReduction="10000"/>
          </a:bodyPr>
          <a:lstStyle/>
          <a:p>
            <a:pPr marL="0" indent="0">
              <a:buNone/>
            </a:pPr>
            <a:r>
              <a:rPr lang="en-US" dirty="0" smtClean="0"/>
              <a:t>This ones a bit backward for most windows users.</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
            </a:r>
            <a:br>
              <a:rPr lang="en-US" dirty="0" smtClean="0"/>
            </a:br>
            <a:endParaRPr lang="en-US" dirty="0"/>
          </a:p>
          <a:p>
            <a:r>
              <a:rPr lang="en-US" dirty="0" smtClean="0"/>
              <a:t>The buttons for this are on the top left instead of top right.</a:t>
            </a:r>
          </a:p>
          <a:p>
            <a:r>
              <a:rPr lang="en-US" dirty="0" smtClean="0"/>
              <a:t>The X (as in windows) closes the window.</a:t>
            </a:r>
          </a:p>
          <a:p>
            <a:r>
              <a:rPr lang="en-US" dirty="0" smtClean="0"/>
              <a:t>The --- as in windows minimizes the window to the Dock.</a:t>
            </a:r>
          </a:p>
          <a:p>
            <a:r>
              <a:rPr lang="en-US" dirty="0" smtClean="0"/>
              <a:t>And the + is equal to the Square icon in windows that maximizes the window to full screen.</a:t>
            </a:r>
            <a:endParaRPr lang="en-US" dirty="0"/>
          </a:p>
        </p:txBody>
      </p:sp>
      <p:pic>
        <p:nvPicPr>
          <p:cNvPr id="6146" name="Picture 2" descr="http://cdn.osxdaily.com/wp-content/uploads/2012/05/minimize-windows-ma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872" y="2133600"/>
            <a:ext cx="4724400" cy="1965961"/>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ing-20150722094140.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3500604"/>
            <a:ext cx="609600" cy="609600"/>
          </a:xfrm>
          <a:prstGeom prst="rect">
            <a:avLst/>
          </a:prstGeom>
        </p:spPr>
      </p:pic>
    </p:spTree>
    <p:extLst>
      <p:ext uri="{BB962C8B-B14F-4D97-AF65-F5344CB8AC3E}">
        <p14:creationId xmlns:p14="http://schemas.microsoft.com/office/powerpoint/2010/main" val="341450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118" y="0"/>
            <a:ext cx="8229600" cy="1143000"/>
          </a:xfrm>
        </p:spPr>
        <p:txBody>
          <a:bodyPr/>
          <a:lstStyle/>
          <a:p>
            <a:r>
              <a:rPr lang="en-US" dirty="0" smtClean="0"/>
              <a:t>The Menu Bar</a:t>
            </a:r>
            <a:endParaRPr lang="en-US" dirty="0"/>
          </a:p>
        </p:txBody>
      </p:sp>
      <p:sp>
        <p:nvSpPr>
          <p:cNvPr id="3" name="Content Placeholder 2"/>
          <p:cNvSpPr>
            <a:spLocks noGrp="1"/>
          </p:cNvSpPr>
          <p:nvPr>
            <p:ph idx="1"/>
          </p:nvPr>
        </p:nvSpPr>
        <p:spPr>
          <a:xfrm>
            <a:off x="0" y="5486400"/>
            <a:ext cx="9144000" cy="1371600"/>
          </a:xfrm>
        </p:spPr>
        <p:txBody>
          <a:bodyPr>
            <a:normAutofit fontScale="77500" lnSpcReduction="20000"/>
          </a:bodyPr>
          <a:lstStyle/>
          <a:p>
            <a:r>
              <a:rPr lang="en-US" dirty="0" smtClean="0"/>
              <a:t>An important thing to note about the menu bar is that the options change depending on which program you are running.  </a:t>
            </a:r>
          </a:p>
          <a:p>
            <a:r>
              <a:rPr lang="en-US" dirty="0" smtClean="0"/>
              <a:t>The exception to this is the little apple Icon which is always there.</a:t>
            </a:r>
            <a:endParaRPr lang="en-US"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130774"/>
            <a:ext cx="6370637" cy="425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ing-20150722094342.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4495800"/>
            <a:ext cx="609600" cy="609600"/>
          </a:xfrm>
          <a:prstGeom prst="rect">
            <a:avLst/>
          </a:prstGeom>
        </p:spPr>
      </p:pic>
    </p:spTree>
    <p:extLst>
      <p:ext uri="{BB962C8B-B14F-4D97-AF65-F5344CB8AC3E}">
        <p14:creationId xmlns:p14="http://schemas.microsoft.com/office/powerpoint/2010/main" val="87244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261" y="76200"/>
            <a:ext cx="8229600" cy="1143000"/>
          </a:xfrm>
        </p:spPr>
        <p:txBody>
          <a:bodyPr>
            <a:normAutofit fontScale="90000"/>
          </a:bodyPr>
          <a:lstStyle/>
          <a:p>
            <a:r>
              <a:rPr lang="en-US" dirty="0" smtClean="0"/>
              <a:t>Windows Menu / Toolbars / Ribbons</a:t>
            </a:r>
            <a:endParaRPr lang="en-US" dirty="0"/>
          </a:p>
        </p:txBody>
      </p:sp>
      <p:sp>
        <p:nvSpPr>
          <p:cNvPr id="3" name="Content Placeholder 2"/>
          <p:cNvSpPr>
            <a:spLocks noGrp="1"/>
          </p:cNvSpPr>
          <p:nvPr>
            <p:ph idx="1"/>
          </p:nvPr>
        </p:nvSpPr>
        <p:spPr>
          <a:xfrm>
            <a:off x="152400" y="4876800"/>
            <a:ext cx="8915400" cy="1905000"/>
          </a:xfrm>
        </p:spPr>
        <p:txBody>
          <a:bodyPr>
            <a:normAutofit fontScale="85000" lnSpcReduction="20000"/>
          </a:bodyPr>
          <a:lstStyle/>
          <a:p>
            <a:r>
              <a:rPr lang="en-US" dirty="0" smtClean="0"/>
              <a:t>Windows has changed the name of the menu bar over the years.  From Menu bar, to Toolbar, now to Ribbons.</a:t>
            </a:r>
          </a:p>
          <a:p>
            <a:r>
              <a:rPr lang="en-US" dirty="0" smtClean="0"/>
              <a:t>When you are in a program it does the same things as the Mac Menu Bar.</a:t>
            </a:r>
          </a:p>
          <a:p>
            <a:r>
              <a:rPr lang="en-US" dirty="0" smtClean="0"/>
              <a:t>Windows just doesn’t keep it up on the desktop at all times.</a:t>
            </a:r>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5843" y="1143000"/>
            <a:ext cx="5532437" cy="3744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ing-20150722094500.3g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3276600"/>
            <a:ext cx="609600" cy="609600"/>
          </a:xfrm>
          <a:prstGeom prst="rect">
            <a:avLst/>
          </a:prstGeom>
        </p:spPr>
      </p:pic>
    </p:spTree>
    <p:extLst>
      <p:ext uri="{BB962C8B-B14F-4D97-AF65-F5344CB8AC3E}">
        <p14:creationId xmlns:p14="http://schemas.microsoft.com/office/powerpoint/2010/main" val="68396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129</TotalTime>
  <Words>470</Words>
  <Application>Microsoft Office PowerPoint</Application>
  <PresentationFormat>On-screen Show (4:3)</PresentationFormat>
  <Paragraphs>54</Paragraphs>
  <Slides>14</Slides>
  <Notes>0</Notes>
  <HiddenSlides>0</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Mac’s</vt:lpstr>
      <vt:lpstr>Different Operating Systems  Same Stuff</vt:lpstr>
      <vt:lpstr>PowerPoint Presentation</vt:lpstr>
      <vt:lpstr>Now for the Similarities &amp; Differences</vt:lpstr>
      <vt:lpstr>Start vs. Finder</vt:lpstr>
      <vt:lpstr>More of the Same</vt:lpstr>
      <vt:lpstr>Making Windows Bigger, Smaller, or Go to the Taskbar / Dock</vt:lpstr>
      <vt:lpstr>The Menu Bar</vt:lpstr>
      <vt:lpstr>Windows Menu / Toolbars / Ribbons</vt:lpstr>
      <vt:lpstr>Spotlight = Search</vt:lpstr>
      <vt:lpstr>Ejecting USB’s Safely</vt:lpstr>
      <vt:lpstr>Changing Settings…bit of techie stuff.</vt:lpstr>
      <vt:lpstr>I Just Want to Turn This Thing Off!</vt:lpstr>
      <vt:lpstr>Any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staff</dc:creator>
  <cp:lastModifiedBy>Jim</cp:lastModifiedBy>
  <cp:revision>13</cp:revision>
  <dcterms:created xsi:type="dcterms:W3CDTF">2015-06-08T14:34:50Z</dcterms:created>
  <dcterms:modified xsi:type="dcterms:W3CDTF">2015-07-22T16:08:01Z</dcterms:modified>
</cp:coreProperties>
</file>